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Aref Ruqaa"/>
      <p:regular r:id="rId14"/>
      <p:bold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bold.fntdata"/><Relationship Id="rId14" Type="http://schemas.openxmlformats.org/officeDocument/2006/relationships/font" Target="fonts/ArefRuqaa-regular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4c890d62f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4c890d62f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4c890d62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4c890d62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4c890d62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4c890d62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80525" y="295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2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نصوص في الفلسفة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249225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742400" y="192650"/>
            <a:ext cx="2478600" cy="9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3468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النصف الثاني من كتاب تهافت الفلاسفة | الإمام أبو حامد الغزالي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256850" y="1476900"/>
            <a:ext cx="8360700" cy="30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 u="sng"/>
              <a:t>في بيان عجزهم عن الاستدلال على وجود الصانع للعالم :</a:t>
            </a:r>
            <a:endParaRPr sz="2600" u="sng"/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يقسم الغزالي الاستدلال علي وجود الله الناس إلي فريقين ، هما :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1- القائلون بالحدوث ، وهم المقرون بوجود صانع العالم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2- وفرقة قائلون بقدم العالم ، وهم لا يقرون بوجود صانع وهم الدهرين 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3468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تــــابــــــــــــع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256850" y="1476900"/>
            <a:ext cx="8360700" cy="30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 u="sng"/>
              <a:t>في بيان عجزهم عن الاستدلال على وجود الصانع للعالم :</a:t>
            </a:r>
            <a:endParaRPr sz="2600" u="sng"/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3- الفريق الثالث : وهم الفلاسفة الذين ذهبوا إلي قدم العالم ، مع إثبات صانعا له مع ذلك ، وهذا المذهب في نظر الغزالي أيضا باطلا .</a:t>
            </a: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468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تــــابــــــــــــع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256850" y="1476900"/>
            <a:ext cx="8360700" cy="30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aditional Arabic"/>
              <a:buChar char="-"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ويذهب الغزالي إلى أن الفلاسفة ذهبوا إلى إثبات وحدانية الله تعالي من خلال الصفات الإلهية وخصوصا صفة الوحدة التي تعني انتقاء الكثرة من كل وجه .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3937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aditional Arabic"/>
              <a:buChar char="-"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حيث ذهب الفلاسفة إلي أن الكثرة ترفض لخمسة أسباب </a:t>
            </a: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.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